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66" r:id="rId4"/>
    <p:sldId id="270" r:id="rId5"/>
    <p:sldId id="273" r:id="rId6"/>
    <p:sldId id="271" r:id="rId7"/>
    <p:sldId id="272" r:id="rId8"/>
    <p:sldId id="275" r:id="rId9"/>
    <p:sldId id="274" r:id="rId10"/>
    <p:sldId id="276" r:id="rId11"/>
    <p:sldId id="268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0" d="100"/>
          <a:sy n="40" d="100"/>
        </p:scale>
        <p:origin x="-1602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" y="6334316"/>
            <a:ext cx="12192000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54A6E-2CE3-469C-9680-3BB48A9961DE}" type="datetimeFigureOut">
              <a:rPr lang="ru-RU" smtClean="0"/>
              <a:t>16.09.2020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D06B2-0ACE-46FB-9AC9-CF35619EC2C7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72870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54A6E-2CE3-469C-9680-3BB48A9961DE}" type="datetimeFigureOut">
              <a:rPr lang="ru-RU" smtClean="0"/>
              <a:t>16.09.2020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D06B2-0ACE-46FB-9AC9-CF35619EC2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86734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54A6E-2CE3-469C-9680-3BB48A9961DE}" type="datetimeFigureOut">
              <a:rPr lang="ru-RU" smtClean="0"/>
              <a:t>16.09.2020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D06B2-0ACE-46FB-9AC9-CF35619EC2C7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57017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845734"/>
            <a:ext cx="4937760" cy="402335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54A6E-2CE3-469C-9680-3BB48A9961DE}" type="datetimeFigureOut">
              <a:rPr lang="ru-RU" smtClean="0"/>
              <a:t>16.09.2020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D06B2-0ACE-46FB-9AC9-CF35619EC2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1430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5"/>
            <a:ext cx="4937760" cy="32867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2867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54A6E-2CE3-469C-9680-3BB48A9961DE}" type="datetimeFigureOut">
              <a:rPr lang="ru-RU" smtClean="0"/>
              <a:t>16.09.2020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D06B2-0ACE-46FB-9AC9-CF35619EC2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49511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54A6E-2CE3-469C-9680-3BB48A9961DE}" type="datetimeFigureOut">
              <a:rPr lang="ru-RU" smtClean="0"/>
              <a:t>16.09.2020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D06B2-0ACE-46FB-9AC9-CF35619EC2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01529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54A6E-2CE3-469C-9680-3BB48A9961DE}" type="datetimeFigureOut">
              <a:rPr lang="ru-RU" smtClean="0"/>
              <a:t>16.09.2020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D06B2-0ACE-46FB-9AC9-CF35619EC2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15209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FFA54A6E-2CE3-469C-9680-3BB48A9961DE}" type="datetimeFigureOut">
              <a:rPr lang="ru-RU" smtClean="0"/>
              <a:t>16.09.2020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43D06B2-0ACE-46FB-9AC9-CF35619EC2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71275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54A6E-2CE3-469C-9680-3BB48A9961DE}" type="datetimeFigureOut">
              <a:rPr lang="ru-RU" smtClean="0"/>
              <a:t>16.09.2020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D06B2-0ACE-46FB-9AC9-CF35619EC2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76107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54A6E-2CE3-469C-9680-3BB48A9961DE}" type="datetimeFigureOut">
              <a:rPr lang="ru-RU" smtClean="0"/>
              <a:t>16.09.2020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D06B2-0ACE-46FB-9AC9-CF35619EC2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62467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54A6E-2CE3-469C-9680-3BB48A9961DE}" type="datetimeFigureOut">
              <a:rPr lang="ru-RU" smtClean="0"/>
              <a:t>16.09.2020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D06B2-0ACE-46FB-9AC9-CF35619EC2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60571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FFA54A6E-2CE3-469C-9680-3BB48A9961DE}" type="datetimeFigureOut">
              <a:rPr lang="ru-RU" smtClean="0"/>
              <a:t>16.09.2020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143D06B2-0ACE-46FB-9AC9-CF35619EC2C7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4457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00051" y="409432"/>
            <a:ext cx="10058400" cy="2400778"/>
          </a:xfrm>
        </p:spPr>
        <p:txBody>
          <a:bodyPr/>
          <a:lstStyle/>
          <a:p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THE 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SUDBURY </a:t>
            </a:r>
            <a:b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DEPOSIT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1629" y="2810210"/>
            <a:ext cx="5576822" cy="278841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25175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</a:rPr>
              <a:t>Introduction</a:t>
            </a:r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97280" y="1845734"/>
            <a:ext cx="5248929" cy="4023360"/>
          </a:xfrm>
        </p:spPr>
        <p:txBody>
          <a:bodyPr>
            <a:normAutofit/>
          </a:bodyPr>
          <a:lstStyle/>
          <a:p>
            <a:pPr algn="just"/>
            <a:endPara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Sudbury Basin, also known as Sudbury Structure or the Sudbury Nickel Irruptive, is a major geological structure in Ontario, Canada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unique copper-nickel ore area in Canada (State of Ontario). Includes 61 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deposits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mineralization.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Mineralization is revealed in 1883, development of 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deposits with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1888, intensive production since 1904.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4699" y="1845734"/>
            <a:ext cx="4232806" cy="317460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" name="Объект 2"/>
          <p:cNvSpPr txBox="1">
            <a:spLocks/>
          </p:cNvSpPr>
          <p:nvPr/>
        </p:nvSpPr>
        <p:spPr>
          <a:xfrm>
            <a:off x="7336672" y="4864721"/>
            <a:ext cx="2988860" cy="1004373"/>
          </a:xfrm>
          <a:prstGeom prst="rect">
            <a:avLst/>
          </a:prstGeom>
        </p:spPr>
        <p:txBody>
          <a:bodyPr vert="horz" lIns="0" tIns="45720" rIns="0" bIns="45720" rtlCol="0">
            <a:normAutofit lnSpcReduction="10000"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NASA World Wind satellite image of the Sudbury 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Basin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3920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Formation</a:t>
            </a:r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97280" y="1845734"/>
            <a:ext cx="4402767" cy="4023360"/>
          </a:xfrm>
        </p:spPr>
        <p:txBody>
          <a:bodyPr>
            <a:normAutofit/>
          </a:bodyPr>
          <a:lstStyle/>
          <a:p>
            <a:pPr algn="just"/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Sudbury basin formed as a result of an impact into the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Nuna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supercontinent from a bolide approximately 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10-15 km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diameter that occurred 1,849 million years 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ago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the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Paleoproterozoic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era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Models suggest that for such a large impact, debris was most likely scattered 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globally, but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has since been eroded away. Its present size is believed to be a smaller portion of a 250 km 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round crater that the bolide originally created. Subsequent geological processes have deformed the crater into the current smaller oval shape. Sudbury Basin is the second-largest crater on Earth</a:t>
            </a:r>
            <a:endParaRPr lang="en-US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8412" y="1252112"/>
            <a:ext cx="5320664" cy="482164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3310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Formation</a:t>
            </a:r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97280" y="5663824"/>
            <a:ext cx="10058400" cy="791575"/>
          </a:xfrm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Pingualuit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crater in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Nunavik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northern Quebec, Canada, looking west. </a:t>
            </a:r>
            <a:endParaRPr lang="en-US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contains a lake named Lake </a:t>
            </a:r>
            <a:r>
              <a:rPr lang="en-US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Pingualuk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645" y="2025694"/>
            <a:ext cx="5027835" cy="334979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9310" y="1139119"/>
            <a:ext cx="4236370" cy="423637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08709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2322" y="1845734"/>
            <a:ext cx="7848315" cy="434273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51273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Structure</a:t>
            </a:r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97280" y="1845734"/>
            <a:ext cx="5344463" cy="4023360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full extent of the Sudbury Basin is 62 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km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long, 30 km 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wide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15 km 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deep, although the modern ground surface is much shallower.</a:t>
            </a:r>
          </a:p>
          <a:p>
            <a:pPr algn="just"/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main units characterizing the Sudbury Structure can be subdivided into three groups: the Sudbury Igneous Complex (SIC), the Whitewater Group, and footwall brecciated country rocks that include offset dikes and the Sub layer. The SIC is believed to be a stratified impact melt sheet composed from the base up of sub layer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norite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mafic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norite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felsic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norite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quartz gabbro, and granophyre.</a:t>
            </a:r>
          </a:p>
          <a:p>
            <a:pPr algn="just"/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Whitewater Group consists of a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suevite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sedimentary package composed of the Onaping (fallback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breccias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Onwatin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and Chelmsford Formations in stratigraphic succession. Footwall rocks, associated with the impact event, consist of Sudbury Breccia (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pseudotachylite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footwall breccia, radial and concentric quartz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dioritic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breccia dikes (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polymict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impact melt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breccias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and the discontinuous sub layer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4915" y="1011981"/>
            <a:ext cx="5225927" cy="519979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69700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</a:rPr>
              <a:t>Rocks</a:t>
            </a:r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97280" y="1845734"/>
            <a:ext cx="4880439" cy="4023360"/>
          </a:xfrm>
        </p:spPr>
        <p:txBody>
          <a:bodyPr>
            <a:normAutofit/>
          </a:bodyPr>
          <a:lstStyle/>
          <a:p>
            <a:pPr algn="just"/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area is put by gneisses and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migmatite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archaean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age, volcanogenic and sedimentary rocks of the lower Proterozoic. Proterozoic rocks carry out the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sinklinalny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deflection on the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archaean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basis complicated by a large regional break of the subwidth pro-deleting. The ore-bearing difficult differentiated intrusive Sudbury array, by a secant of rock of the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Archean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the lower Proterozoic is dated for a regional part of a deflection.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9355" y="1845734"/>
            <a:ext cx="4886325" cy="3257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5116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</a:rPr>
              <a:t>Rocks</a:t>
            </a:r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97280" y="1845734"/>
            <a:ext cx="6081442" cy="4023360"/>
          </a:xfrm>
        </p:spPr>
        <p:txBody>
          <a:bodyPr>
            <a:normAutofit/>
          </a:bodyPr>
          <a:lstStyle/>
          <a:p>
            <a:pPr algn="just"/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lower part of an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intruziv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put by varieties of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norite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gabbro, upper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micropegmatites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The structure of an array is complicated by gaps. Ore deposits are located on the periphery of an array: in a ground part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poor interspersed ores, on contact of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norite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with the containing rocks and among last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rich ores of the massive, breccia, streaks and interspersed texture.</a:t>
            </a:r>
          </a:p>
          <a:p>
            <a:pPr algn="just"/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sizes of ore bodies are various, some of them reach on extension and falling several hundred meters, seldom first kilometers at the power from the first meters to 120 m. A part of ore deposits is traced on depth up to 2000 m and more. Principal ore minerals: pyrrhotine,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pentlandite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chalcopyrite also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kubanit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the minor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magnetite,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ilmenite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nikelisty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pyrite,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gersdorfit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nickeline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maukherit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hizlevudit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bornite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valleriit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etc.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7955" y="1845734"/>
            <a:ext cx="3807725" cy="298430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Объект 2"/>
          <p:cNvSpPr txBox="1">
            <a:spLocks/>
          </p:cNvSpPr>
          <p:nvPr/>
        </p:nvSpPr>
        <p:spPr>
          <a:xfrm>
            <a:off x="6279334" y="4938412"/>
            <a:ext cx="5944965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Shatter cone from Sudbury </a:t>
            </a:r>
            <a:endParaRPr lang="en-US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Impact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Structurea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deflection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0050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</a:rPr>
              <a:t>Rocks</a:t>
            </a:r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088272" y="5012019"/>
            <a:ext cx="4020630" cy="706397"/>
          </a:xfrm>
        </p:spPr>
        <p:txBody>
          <a:bodyPr>
            <a:normAutofit/>
          </a:bodyPr>
          <a:lstStyle/>
          <a:p>
            <a:pPr algn="ctr"/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Onaping Fallback Breccia, polished slab, 15 by 23 cm 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1494" y="2241523"/>
            <a:ext cx="4114186" cy="252315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80" y="2223049"/>
            <a:ext cx="4398431" cy="25236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" name="Объект 2"/>
          <p:cNvSpPr txBox="1">
            <a:spLocks/>
          </p:cNvSpPr>
          <p:nvPr/>
        </p:nvSpPr>
        <p:spPr>
          <a:xfrm>
            <a:off x="1194407" y="5012019"/>
            <a:ext cx="4020630" cy="706397"/>
          </a:xfrm>
          <a:prstGeom prst="rect">
            <a:avLst/>
          </a:prstGeom>
        </p:spPr>
        <p:txBody>
          <a:bodyPr vert="horz" lIns="0" tIns="45720" rIns="0" bIns="45720" rtlCol="0">
            <a:normAutofit fontScale="92500"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Rich ore sample from Sudbury, collected in 1932: </a:t>
            </a:r>
            <a:r>
              <a:rPr lang="en-US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Pentlandite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-Chalcopyrite-</a:t>
            </a:r>
            <a:r>
              <a:rPr lang="en-US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Pyrrhotite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1736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</a:rPr>
              <a:t>The reserves </a:t>
            </a:r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97280" y="1845734"/>
            <a:ext cx="10058400" cy="4023360"/>
          </a:xfrm>
        </p:spPr>
        <p:txBody>
          <a:bodyPr>
            <a:normAutofit/>
          </a:bodyPr>
          <a:lstStyle/>
          <a:p>
            <a:pPr algn="just"/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total general reserves of ore around 487 million t (1987) including confirmed to 305 million t at average content in Ni ores of 1,2-1,7%, Cu of 0,7 - 1,5%. Besides, ores contain cobalt (to 0,12%), gold (up to 0,2 g/t), silver (6-8 g/t), metals of platinum group (up to 0,8 g/t), selenium and tellurium (only 11 accompanying elements taken in passing). The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Stratkona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deposit which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ores contain up to 3,36% of copper, 0,88% of nickel and up to 28,35 g/t of silver differs in composition of ores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From ores of Sudbury produce the refined nickel (content of nickel of 99,74%), nickel oxides (76% of nickel, 0,75% of copper), nickel-copper matte (about 40% of nickel), the refined copper and cobalt, gold, silver, metals of platinum group, selenium, tellurium, the concentrated sulfuric acid, the liquefied SO2, iron ore.</a:t>
            </a:r>
          </a:p>
        </p:txBody>
      </p:sp>
    </p:spTree>
    <p:extLst>
      <p:ext uri="{BB962C8B-B14F-4D97-AF65-F5344CB8AC3E}">
        <p14:creationId xmlns:p14="http://schemas.microsoft.com/office/powerpoint/2010/main" val="899024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00051" y="-545912"/>
            <a:ext cx="10058400" cy="2400778"/>
          </a:xfrm>
        </p:spPr>
        <p:txBody>
          <a:bodyPr>
            <a:normAutofit/>
          </a:bodyPr>
          <a:lstStyle/>
          <a:p>
            <a:pPr algn="ctr"/>
            <a:r>
              <a:rPr lang="en-US" sz="6000" dirty="0" smtClean="0">
                <a:solidFill>
                  <a:schemeClr val="accent2">
                    <a:lumMod val="75000"/>
                  </a:schemeClr>
                </a:solidFill>
              </a:rPr>
              <a:t>Thank </a:t>
            </a:r>
            <a:r>
              <a:rPr lang="en-US" sz="6000" dirty="0">
                <a:solidFill>
                  <a:schemeClr val="accent2">
                    <a:lumMod val="75000"/>
                  </a:schemeClr>
                </a:solidFill>
              </a:rPr>
              <a:t>you for your </a:t>
            </a:r>
            <a:r>
              <a:rPr lang="en-US" sz="6000" dirty="0" smtClean="0">
                <a:solidFill>
                  <a:schemeClr val="accent2">
                    <a:lumMod val="75000"/>
                  </a:schemeClr>
                </a:solidFill>
              </a:rPr>
              <a:t>attention</a:t>
            </a:r>
            <a:r>
              <a:rPr lang="ru-RU" sz="6000" dirty="0" smtClean="0">
                <a:solidFill>
                  <a:schemeClr val="accent2">
                    <a:lumMod val="75000"/>
                  </a:schemeClr>
                </a:solidFill>
              </a:rPr>
              <a:t>!</a:t>
            </a:r>
            <a:endParaRPr lang="ru-RU" sz="6000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4403" y="2787556"/>
            <a:ext cx="3989696" cy="299227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840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Ретро">
  <a:themeElements>
    <a:clrScheme name="Ретро">
      <a:dk1>
        <a:sysClr val="windowText" lastClr="000000"/>
      </a:dk1>
      <a:lt1>
        <a:sysClr val="window" lastClr="FFFFFF"/>
      </a:lt1>
      <a:dk2>
        <a:srgbClr val="344068"/>
      </a:dk2>
      <a:lt2>
        <a:srgbClr val="D9E0E6"/>
      </a:lt2>
      <a:accent1>
        <a:srgbClr val="1CADE4"/>
      </a:accent1>
      <a:accent2>
        <a:srgbClr val="2683C6"/>
      </a:accent2>
      <a:accent3>
        <a:srgbClr val="28C4CC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Ретро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Retrospect" id="{5F128B03-DCCA-4EEB-AB3B-CF2899314A46}" vid="{9CC26709-368C-4D72-9060-94E5B3FF3CD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213</TotalTime>
  <Words>811</Words>
  <Application>Microsoft Office PowerPoint</Application>
  <PresentationFormat>Произвольный</PresentationFormat>
  <Paragraphs>31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Ретро</vt:lpstr>
      <vt:lpstr>THE SUDBURY  DEPOSIT</vt:lpstr>
      <vt:lpstr>Introduction</vt:lpstr>
      <vt:lpstr>Formation</vt:lpstr>
      <vt:lpstr>Formation</vt:lpstr>
      <vt:lpstr>Презентация PowerPoint</vt:lpstr>
      <vt:lpstr>Structure</vt:lpstr>
      <vt:lpstr>Rocks</vt:lpstr>
      <vt:lpstr>Rocks</vt:lpstr>
      <vt:lpstr>Rocks</vt:lpstr>
      <vt:lpstr>The reserves </vt:lpstr>
      <vt:lpstr>Thank you for your attention!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JUBILEINOE DEPOSIT</dc:title>
  <dc:creator>User</dc:creator>
  <cp:lastModifiedBy>Asus</cp:lastModifiedBy>
  <cp:revision>44</cp:revision>
  <dcterms:created xsi:type="dcterms:W3CDTF">2017-11-03T20:06:58Z</dcterms:created>
  <dcterms:modified xsi:type="dcterms:W3CDTF">2020-09-16T06:40:42Z</dcterms:modified>
</cp:coreProperties>
</file>